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9BE36BD-3FA4-4552-84D7-0A284DD8E84B}"/>
    <pc:docChg chg="custSel modSld">
      <pc:chgData name="Narelle Wheaton" userId="6e1b2b30-480e-4f91-806b-6735d5b9e446" providerId="ADAL" clId="{B9BE36BD-3FA4-4552-84D7-0A284DD8E84B}" dt="2023-07-27T03:32:36.751" v="23" actId="404"/>
      <pc:docMkLst>
        <pc:docMk/>
      </pc:docMkLst>
      <pc:sldChg chg="modSp mod">
        <pc:chgData name="Narelle Wheaton" userId="6e1b2b30-480e-4f91-806b-6735d5b9e446" providerId="ADAL" clId="{B9BE36BD-3FA4-4552-84D7-0A284DD8E84B}" dt="2023-07-27T03:32:14.554" v="16" actId="1076"/>
        <pc:sldMkLst>
          <pc:docMk/>
          <pc:sldMk cId="1706678937" sldId="256"/>
        </pc:sldMkLst>
        <pc:spChg chg="mod">
          <ac:chgData name="Narelle Wheaton" userId="6e1b2b30-480e-4f91-806b-6735d5b9e446" providerId="ADAL" clId="{B9BE36BD-3FA4-4552-84D7-0A284DD8E84B}" dt="2023-07-27T03:32:14.554" v="16" actId="1076"/>
          <ac:spMkLst>
            <pc:docMk/>
            <pc:sldMk cId="1706678937" sldId="256"/>
            <ac:spMk id="3" creationId="{24591C43-FF85-4719-A215-1FE7086A715C}"/>
          </ac:spMkLst>
        </pc:spChg>
      </pc:sldChg>
      <pc:sldChg chg="modSp mod">
        <pc:chgData name="Narelle Wheaton" userId="6e1b2b30-480e-4f91-806b-6735d5b9e446" providerId="ADAL" clId="{B9BE36BD-3FA4-4552-84D7-0A284DD8E84B}" dt="2023-07-27T03:32:21.164" v="18" actId="404"/>
        <pc:sldMkLst>
          <pc:docMk/>
          <pc:sldMk cId="2720628719" sldId="257"/>
        </pc:sldMkLst>
        <pc:spChg chg="mod">
          <ac:chgData name="Narelle Wheaton" userId="6e1b2b30-480e-4f91-806b-6735d5b9e446" providerId="ADAL" clId="{B9BE36BD-3FA4-4552-84D7-0A284DD8E84B}" dt="2023-07-27T03:32:21.164" v="18" actId="404"/>
          <ac:spMkLst>
            <pc:docMk/>
            <pc:sldMk cId="2720628719" sldId="257"/>
            <ac:spMk id="3" creationId="{24591C43-FF85-4719-A215-1FE7086A715C}"/>
          </ac:spMkLst>
        </pc:spChg>
      </pc:sldChg>
      <pc:sldChg chg="modSp mod">
        <pc:chgData name="Narelle Wheaton" userId="6e1b2b30-480e-4f91-806b-6735d5b9e446" providerId="ADAL" clId="{B9BE36BD-3FA4-4552-84D7-0A284DD8E84B}" dt="2023-07-27T03:32:28.670" v="20" actId="1076"/>
        <pc:sldMkLst>
          <pc:docMk/>
          <pc:sldMk cId="2706169391" sldId="258"/>
        </pc:sldMkLst>
        <pc:spChg chg="mod">
          <ac:chgData name="Narelle Wheaton" userId="6e1b2b30-480e-4f91-806b-6735d5b9e446" providerId="ADAL" clId="{B9BE36BD-3FA4-4552-84D7-0A284DD8E84B}" dt="2023-07-27T03:32:28.670" v="20" actId="1076"/>
          <ac:spMkLst>
            <pc:docMk/>
            <pc:sldMk cId="2706169391" sldId="258"/>
            <ac:spMk id="3" creationId="{24591C43-FF85-4719-A215-1FE7086A715C}"/>
          </ac:spMkLst>
        </pc:spChg>
      </pc:sldChg>
      <pc:sldChg chg="modSp mod">
        <pc:chgData name="Narelle Wheaton" userId="6e1b2b30-480e-4f91-806b-6735d5b9e446" providerId="ADAL" clId="{B9BE36BD-3FA4-4552-84D7-0A284DD8E84B}" dt="2023-07-27T03:32:36.751" v="23" actId="404"/>
        <pc:sldMkLst>
          <pc:docMk/>
          <pc:sldMk cId="2735853310" sldId="259"/>
        </pc:sldMkLst>
        <pc:spChg chg="mod">
          <ac:chgData name="Narelle Wheaton" userId="6e1b2b30-480e-4f91-806b-6735d5b9e446" providerId="ADAL" clId="{B9BE36BD-3FA4-4552-84D7-0A284DD8E84B}" dt="2023-07-27T03:32:36.751" v="23" actId="404"/>
          <ac:spMkLst>
            <pc:docMk/>
            <pc:sldMk cId="2735853310" sldId="259"/>
            <ac:spMk id="3" creationId="{24591C43-FF85-4719-A215-1FE7086A715C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6AB2C-C17A-4F51-8225-D1CC43AC95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D4FF7D-22E6-442F-8C90-604B79BF12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87469-EE8A-42B1-B1C5-2BFC4357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39C3E-57AA-40AE-A451-190F1A323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01838-22EC-47A9-BCF1-5D4DF56C7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1667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E7449-4D66-4A0D-AAA6-A9BEEF992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09DD12-C0AD-4B17-8FF0-8B04B3A315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E7DF83-F011-42BF-91D5-5CEEF9D4E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FDDF22-3954-44CD-BB75-373DD7E9F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8167B9-5B10-4D4B-9141-76120FB41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763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E17F6D-54E5-435B-87A5-630A79F274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D2697D-165C-499D-A967-5632772485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16760-CA58-4B50-8951-90A6C6427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E54E8F-2E32-4B57-9443-F471D172D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94AB1-E7AD-493D-B96A-02150CA7F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3971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9355E2-9C59-45CE-9D15-3BB6C4FB4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4C9E0-C8B0-4A6F-9548-9ACD10F0C2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EE6FD-F534-4566-8B1F-FF84A9A0A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0BC9-8E3A-47D8-9D83-9728388C5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CD55A1-CC3C-4C78-A5A0-54A01B434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89823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5055B-F25D-49E0-B9F5-CF3F710BC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5F0D2-9E70-415A-896A-98763FAC8A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1AC904-E524-45AC-BCD5-77B77C80B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9EE00-8938-462B-884A-F020A4ECF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9F2A77-8DB7-4C9F-A477-241B222A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792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96B44-0617-4827-A891-7018EDD47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57E55-9C30-4532-8562-EBB02BBC2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5DDBAE-1C01-4A9D-AABC-D95201C017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31C5F2-131C-4E7C-9106-FE5EB7392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0EE742-D404-499E-B6E4-95BD2F635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DDEF8-087A-4F1D-963C-520C1C7BC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9552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1FE6B-D67E-42F9-A00C-955074571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CDA69-659F-4D3D-9FD2-803740B7AB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2151E-1B39-486F-9972-BBC97F8CF7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1801C6-F4F8-4976-A510-B19194D01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7FD04F-6927-4842-9876-9373E2B5A79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63EB5E-EE82-40B3-9206-E1C4970B6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9C083ED-D30A-4126-990E-CC026C7DF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4A83D2-421D-423F-AF31-BA2DFB36C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78958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E109FF-EFD6-432D-969F-8BD815E4B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014BB2-1EEF-426D-A6A3-A0C8C801A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42BE01-75FB-4776-8C3F-0CF55164F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9F767A-CBA8-4790-B4CE-CAAA8D8FA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5980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5F660B3-0C77-44A3-96DD-737A81CF1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81C9FA8-43CD-4F9F-A92F-AB2CB9E9B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391B59-11AE-48CC-9C6A-A3E990ED2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95301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2A542-5616-496A-9AC7-062C94CBA4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C85179-A31A-43A5-BE57-E193E9504B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AE4A-B68C-47EB-955A-57EBA7BC63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3A6010-B46E-45BC-A0D1-D4F368D923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95A591-E2E9-48E1-8022-03905187E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33A7F-8150-4515-8295-7CAC8F682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79535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C842B-E051-4F49-9E3D-4D3924310B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2A44AB-1532-4239-959C-094520D0DE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1D1913-BCEA-4B9F-B4C5-E5E4CD3E3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E9FFA4-1D27-4047-A7BA-ED21BAC1D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121226-EB45-4809-AA7D-557224EB5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49D2B0-4130-4B86-9801-B099F3103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33984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77D392-7225-492F-BF26-1FCA82A56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DFD991-FED8-4F8A-96B3-EE24C9E00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D81B3-2165-4522-A79A-1C981CDBC4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DE0E5-8E6D-46E9-8284-8F69DC9098E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E334D-A370-46C2-86CA-85FF446606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0530BE-D1C2-4ACD-A3B5-A99131DF1E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23C39-7FF8-4C4C-B46B-ECDE372C49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375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591C43-FF85-4719-A215-1FE7086A71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62075" y="1548425"/>
            <a:ext cx="9467849" cy="376114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Take time to be holy, speak oft with thy Lord;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Abide in Him always, and feed on His Word;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Make friends of God's children;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 those who are weak;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Forgetting in nothing His blessing to seek.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678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591C43-FF85-4719-A215-1FE7086A71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81137"/>
            <a:ext cx="9144000" cy="38957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time to be holy, the world rushes on;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Spend much time in secret with Jesus alone;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looking to Jesus, like Him thou shalt be;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friends in thy conduct His likeness shall see.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628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591C43-FF85-4719-A215-1FE7086A71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38312"/>
            <a:ext cx="9144000" cy="338137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time to be holy, let Him be thy guide,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run not before Him whatever betide;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joy or in sorrow still follow thy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And, looking to Jesus, still trust in His Word.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6169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4591C43-FF85-4719-A215-1FE7086A71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49334"/>
            <a:ext cx="9144000" cy="3559332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Take time to be holy, be calm in thy soul;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Each thought and each motive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Beneath His control;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Thus led by His Spirit to fountains of love,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soon shalt be fitted for service above.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B051E2-9655-4124-9D04-3105DC3937AB}"/>
              </a:ext>
            </a:extLst>
          </p:cNvPr>
          <p:cNvSpPr txBox="1"/>
          <p:nvPr/>
        </p:nvSpPr>
        <p:spPr>
          <a:xfrm>
            <a:off x="285750" y="6063734"/>
            <a:ext cx="2686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Talk with me, Lord, thyself reveal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Charles Wesley (1707-1788)</a:t>
            </a:r>
          </a:p>
          <a:p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853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214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2022-07-28T01:54:54Z</dcterms:created>
  <dcterms:modified xsi:type="dcterms:W3CDTF">2023-07-27T03:32:37Z</dcterms:modified>
</cp:coreProperties>
</file>